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294"/>
    <p:restoredTop sz="95135"/>
  </p:normalViewPr>
  <p:slideViewPr>
    <p:cSldViewPr snapToGrid="0" snapToObjects="1">
      <p:cViewPr varScale="1">
        <p:scale>
          <a:sx n="71" d="100"/>
          <a:sy n="71" d="100"/>
        </p:scale>
        <p:origin x="268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D7891-BC57-0B4C-ABE7-42A2D0B1A727}" type="datetimeFigureOut">
              <a:rPr lang="en-US" smtClean="0"/>
              <a:t>1/9/21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25128-AE88-0646-9579-6B22A68FED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D7891-BC57-0B4C-ABE7-42A2D0B1A727}" type="datetimeFigureOut">
              <a:rPr lang="en-US" smtClean="0"/>
              <a:t>1/9/21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25128-AE88-0646-9579-6B22A68FED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D7891-BC57-0B4C-ABE7-42A2D0B1A727}" type="datetimeFigureOut">
              <a:rPr lang="en-US" smtClean="0"/>
              <a:t>1/9/21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25128-AE88-0646-9579-6B22A68FED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D7891-BC57-0B4C-ABE7-42A2D0B1A727}" type="datetimeFigureOut">
              <a:rPr lang="en-US" smtClean="0"/>
              <a:t>1/9/21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25128-AE88-0646-9579-6B22A68FED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D7891-BC57-0B4C-ABE7-42A2D0B1A727}" type="datetimeFigureOut">
              <a:rPr lang="en-US" smtClean="0"/>
              <a:t>1/9/21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25128-AE88-0646-9579-6B22A68FED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D7891-BC57-0B4C-ABE7-42A2D0B1A727}" type="datetimeFigureOut">
              <a:rPr lang="en-US" smtClean="0"/>
              <a:t>1/9/21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25128-AE88-0646-9579-6B22A68FED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D7891-BC57-0B4C-ABE7-42A2D0B1A727}" type="datetimeFigureOut">
              <a:rPr lang="en-US" smtClean="0"/>
              <a:t>1/9/21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25128-AE88-0646-9579-6B22A68FED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D7891-BC57-0B4C-ABE7-42A2D0B1A727}" type="datetimeFigureOut">
              <a:rPr lang="en-US" smtClean="0"/>
              <a:t>1/9/21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25128-AE88-0646-9579-6B22A68FED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D7891-BC57-0B4C-ABE7-42A2D0B1A727}" type="datetimeFigureOut">
              <a:rPr lang="en-US" smtClean="0"/>
              <a:t>1/9/21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25128-AE88-0646-9579-6B22A68FED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D7891-BC57-0B4C-ABE7-42A2D0B1A727}" type="datetimeFigureOut">
              <a:rPr lang="en-US" smtClean="0"/>
              <a:t>1/9/21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25128-AE88-0646-9579-6B22A68FED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D7891-BC57-0B4C-ABE7-42A2D0B1A727}" type="datetimeFigureOut">
              <a:rPr lang="en-US" smtClean="0"/>
              <a:t>1/9/21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25128-AE88-0646-9579-6B22A68FED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D7891-BC57-0B4C-ABE7-42A2D0B1A727}" type="datetimeFigureOut">
              <a:rPr lang="en-US" smtClean="0"/>
              <a:t>1/9/21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E25128-AE88-0646-9579-6B22A68FED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322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tiff"/><Relationship Id="rId3" Type="http://schemas.openxmlformats.org/officeDocument/2006/relationships/image" Target="../media/image2.tiff"/><Relationship Id="rId7" Type="http://schemas.openxmlformats.org/officeDocument/2006/relationships/image" Target="../media/image6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tiff"/><Relationship Id="rId5" Type="http://schemas.openxmlformats.org/officeDocument/2006/relationships/image" Target="../media/image4.tiff"/><Relationship Id="rId4" Type="http://schemas.openxmlformats.org/officeDocument/2006/relationships/image" Target="../media/image3.tif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9.tiff"/><Relationship Id="rId7" Type="http://schemas.openxmlformats.org/officeDocument/2006/relationships/image" Target="../media/image13.tiff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tiff"/><Relationship Id="rId5" Type="http://schemas.openxmlformats.org/officeDocument/2006/relationships/image" Target="../media/image11.tiff"/><Relationship Id="rId4" Type="http://schemas.openxmlformats.org/officeDocument/2006/relationships/image" Target="../media/image10.tif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943B32E-B30C-574B-B6D1-9730594F197B}"/>
              </a:ext>
            </a:extLst>
          </p:cNvPr>
          <p:cNvSpPr/>
          <p:nvPr/>
        </p:nvSpPr>
        <p:spPr>
          <a:xfrm>
            <a:off x="1255059" y="956273"/>
            <a:ext cx="5401235" cy="8463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Currently we are in lockdown again. </a:t>
            </a:r>
          </a:p>
          <a:p>
            <a:r>
              <a:rPr lang="en-GB" sz="1600" dirty="0"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 don’t have to have a test at school.  I can stay at home.  </a:t>
            </a:r>
          </a:p>
          <a:p>
            <a:r>
              <a:rPr lang="en-GB" sz="1600" dirty="0"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But if I want to understand what a test is for and how it will happen, then this story might help.  </a:t>
            </a:r>
          </a:p>
          <a:p>
            <a:endParaRPr lang="en-GB" sz="1600" dirty="0">
              <a:latin typeface="Comic Sans MS" panose="030F09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dirty="0"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can talk to my teachers and parents to plan what I am going to do.  </a:t>
            </a:r>
          </a:p>
          <a:p>
            <a:r>
              <a:rPr lang="en-GB" sz="1600" dirty="0"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My TA might be able to come with me to help me.  </a:t>
            </a:r>
          </a:p>
          <a:p>
            <a:r>
              <a:rPr lang="en-GB" sz="1600" dirty="0"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They will have to wear PPE but just while we have the test.</a:t>
            </a:r>
          </a:p>
          <a:p>
            <a:r>
              <a:rPr lang="en-GB" sz="1600" dirty="0"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en-GB" sz="1600" dirty="0"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Testing  in schools is one way to find out if people have the COVID virus even if they do not have symptoms.  </a:t>
            </a:r>
          </a:p>
          <a:p>
            <a:r>
              <a:rPr lang="en-GB" sz="1600" dirty="0"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If someone knows they are negative they can carry on coming to school.</a:t>
            </a:r>
          </a:p>
          <a:p>
            <a:r>
              <a:rPr lang="en-GB" sz="1600" dirty="0"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en-GB" sz="1600" dirty="0"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lateral flow test is one that can be done in school and the results are given quickly.  Scientists have developed this, aren’t they amazing! </a:t>
            </a:r>
          </a:p>
          <a:p>
            <a:r>
              <a:rPr lang="en-GB" sz="1600" dirty="0"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en-GB" sz="1600" dirty="0"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poster will show me what will happen when I am asked to go for a test.  </a:t>
            </a:r>
          </a:p>
          <a:p>
            <a:r>
              <a:rPr lang="en-GB" sz="1600" dirty="0"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There will be people dressed in PPE who will help me.  I can go to the table and do my own swab or get some help if I need it.  </a:t>
            </a:r>
          </a:p>
          <a:p>
            <a:endParaRPr lang="en-GB" sz="1600" dirty="0">
              <a:latin typeface="Comic Sans MS" panose="030F09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1600" dirty="0">
              <a:latin typeface="Comic Sans MS" panose="030F09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dirty="0"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Swabs are pieces of cotton wool on a stick that collect mucus from my throat and nose.  </a:t>
            </a:r>
          </a:p>
          <a:p>
            <a:r>
              <a:rPr lang="en-GB" sz="1600" dirty="0"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can put the swab in the tube and follow the instructions that are on the wall. </a:t>
            </a:r>
          </a:p>
          <a:p>
            <a:r>
              <a:rPr lang="en-GB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8F2EC5-8628-6F4E-9B2B-3A1F22515156}"/>
              </a:ext>
            </a:extLst>
          </p:cNvPr>
          <p:cNvSpPr txBox="1"/>
          <p:nvPr/>
        </p:nvSpPr>
        <p:spPr>
          <a:xfrm>
            <a:off x="537882" y="197224"/>
            <a:ext cx="5558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>
                <a:latin typeface="Comic Sans MS" panose="030F0902030302020204" pitchFamily="66" charset="0"/>
              </a:rPr>
              <a:t>Having a </a:t>
            </a:r>
            <a:r>
              <a:rPr lang="en-US" b="1" u="sng" dirty="0" err="1">
                <a:latin typeface="Comic Sans MS" panose="030F0902030302020204" pitchFamily="66" charset="0"/>
              </a:rPr>
              <a:t>Covid</a:t>
            </a:r>
            <a:r>
              <a:rPr lang="en-US" b="1" u="sng" dirty="0">
                <a:latin typeface="Comic Sans MS" panose="030F0902030302020204" pitchFamily="66" charset="0"/>
              </a:rPr>
              <a:t> Test at School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A8F651FB-6B0A-1047-90C8-84D19C2ACD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577" y="57150"/>
            <a:ext cx="1129482" cy="28014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E9E8A3A-73AA-7F41-83EE-FDF5696132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9029" y="57150"/>
            <a:ext cx="965427" cy="7205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81DA01B-26C7-3447-84B5-7599B6D93A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68" y="1219200"/>
            <a:ext cx="1282700" cy="939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B2C2B2E-794E-5A4A-8E91-892D392136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68" y="2615311"/>
            <a:ext cx="1238250" cy="9017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8C19DDF-9664-8040-9335-90E2F1F6FE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318" y="3973322"/>
            <a:ext cx="1225550" cy="9207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ADFDE21-E081-6B48-90AB-AAC3EB60ECE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3273" y="5169901"/>
            <a:ext cx="1109640" cy="86577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07ECA0D-1BE3-B44F-96F4-A39CF47AD7E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5577" y="7491910"/>
            <a:ext cx="1154372" cy="86577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C7CB1A4-57D1-F941-95EF-B838D07912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19" y="6619776"/>
            <a:ext cx="1160031" cy="86577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9A77A39-A8E9-7245-8CB4-FBE9FB6BDD99}"/>
              </a:ext>
            </a:extLst>
          </p:cNvPr>
          <p:cNvSpPr txBox="1"/>
          <p:nvPr/>
        </p:nvSpPr>
        <p:spPr>
          <a:xfrm>
            <a:off x="55318" y="337297"/>
            <a:ext cx="146868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Symbols © </a:t>
            </a:r>
            <a:r>
              <a:rPr lang="en-US" sz="800" dirty="0" err="1"/>
              <a:t>Widgit</a:t>
            </a:r>
            <a:r>
              <a:rPr lang="en-US" sz="800" dirty="0"/>
              <a:t> 2020</a:t>
            </a:r>
          </a:p>
        </p:txBody>
      </p:sp>
    </p:spTree>
    <p:extLst>
      <p:ext uri="{BB962C8B-B14F-4D97-AF65-F5344CB8AC3E}">
        <p14:creationId xmlns:p14="http://schemas.microsoft.com/office/powerpoint/2010/main" val="18236486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943B32E-B30C-574B-B6D1-9730594F197B}"/>
              </a:ext>
            </a:extLst>
          </p:cNvPr>
          <p:cNvSpPr/>
          <p:nvPr/>
        </p:nvSpPr>
        <p:spPr>
          <a:xfrm>
            <a:off x="1380565" y="463183"/>
            <a:ext cx="5329517" cy="8463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GB" sz="1600" dirty="0"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 takes 20-30 minutes for the results to be known. </a:t>
            </a:r>
          </a:p>
          <a:p>
            <a:r>
              <a:rPr lang="en-GB" sz="1600" dirty="0"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can _____________ while I am waiting. </a:t>
            </a:r>
          </a:p>
          <a:p>
            <a:endParaRPr lang="en-GB" sz="1600" dirty="0">
              <a:latin typeface="Comic Sans MS" panose="030F09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1600" dirty="0">
              <a:latin typeface="Comic Sans MS" panose="030F09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dirty="0"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If I have some COVID virus they will be detected.  I may not feel ill at all.  This is good. </a:t>
            </a:r>
          </a:p>
          <a:p>
            <a:r>
              <a:rPr lang="en-GB" sz="1600" dirty="0"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But I will have to go home.</a:t>
            </a:r>
          </a:p>
          <a:p>
            <a:r>
              <a:rPr lang="en-GB" sz="1600" dirty="0"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Then after 10 days of staying away from people, I should be able to go back to school.  </a:t>
            </a:r>
          </a:p>
          <a:p>
            <a:r>
              <a:rPr lang="en-GB" sz="1600" dirty="0"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en-GB" sz="1600" dirty="0"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Having a test is about helping everyone.  </a:t>
            </a:r>
          </a:p>
          <a:p>
            <a:r>
              <a:rPr lang="en-GB" sz="1600" dirty="0"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 is a good thing even if it feels uncomfortable and scary.</a:t>
            </a:r>
          </a:p>
          <a:p>
            <a:endParaRPr lang="en-GB" sz="1600" dirty="0">
              <a:latin typeface="Comic Sans MS" panose="030F09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dirty="0"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test is very quick.  </a:t>
            </a:r>
          </a:p>
          <a:p>
            <a:r>
              <a:rPr lang="en-GB" sz="1600" dirty="0"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 is voluntary.  No one will make me have a test, but they will help me understand it and try my best to feel comfortable.</a:t>
            </a:r>
          </a:p>
          <a:p>
            <a:r>
              <a:rPr lang="en-GB" sz="1600" dirty="0"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en-GB" sz="1600" dirty="0"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can take my fiddle toy if I clean it with a disinfectant wipe first. </a:t>
            </a:r>
          </a:p>
          <a:p>
            <a:r>
              <a:rPr lang="en-GB" sz="1600" dirty="0"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can choose what to do afterwards.  </a:t>
            </a:r>
          </a:p>
          <a:p>
            <a:r>
              <a:rPr lang="en-GB" sz="1600" dirty="0"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can spend some time doing a calming activity or go back to class. </a:t>
            </a:r>
          </a:p>
          <a:p>
            <a:r>
              <a:rPr lang="en-GB" sz="1600" dirty="0"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en-GB" sz="1600" dirty="0"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My teachers will be having a test too.  They will have one every week.</a:t>
            </a:r>
          </a:p>
          <a:p>
            <a:r>
              <a:rPr lang="en-GB" sz="1600" dirty="0"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After my first test I will only be asked to have another one if someone in my bubble is positive with COVID.  </a:t>
            </a:r>
          </a:p>
          <a:p>
            <a:r>
              <a:rPr lang="en-GB" sz="1600" dirty="0"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en-GB" sz="1600" dirty="0"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Every time I might be asked to do a Lateral Flow </a:t>
            </a:r>
            <a:r>
              <a:rPr lang="en-GB" sz="1600" dirty="0" err="1"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Covid</a:t>
            </a:r>
            <a:r>
              <a:rPr lang="en-GB" sz="1600" dirty="0"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test, my teachers will go through the information with me and help me feel safe.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36B1FFE-B31D-4C42-BD61-305C4FF349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436" y="463183"/>
            <a:ext cx="1036522" cy="102645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95F928F-B0A9-0148-8079-0EEC71646C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436" y="1626569"/>
            <a:ext cx="1036522" cy="103146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99C80BC-B532-D442-82CC-A434D79283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464" y="2786973"/>
            <a:ext cx="1005494" cy="9533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DFEB391-9CD6-D74C-BE78-61AACCECB2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060" y="3869233"/>
            <a:ext cx="1067567" cy="103146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AC3E893-A301-E143-BF01-8009F627B4F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2186" y="5189646"/>
            <a:ext cx="1068117" cy="103146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46AB206-CC30-F340-A5FD-E46B5265C66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50000"/>
          <a:stretch/>
        </p:blipFill>
        <p:spPr>
          <a:xfrm>
            <a:off x="234060" y="7937299"/>
            <a:ext cx="1113504" cy="109985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6E3001B-982C-8843-8ED0-279D6BBB2D5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50885"/>
          <a:stretch/>
        </p:blipFill>
        <p:spPr>
          <a:xfrm>
            <a:off x="208606" y="6613041"/>
            <a:ext cx="1113505" cy="1080397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2336C8D3-1A86-E846-9772-2FBA048866D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5577" y="57150"/>
            <a:ext cx="1129482" cy="28014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6B02159-C9FE-284D-8258-BDA6C5024432}"/>
              </a:ext>
            </a:extLst>
          </p:cNvPr>
          <p:cNvSpPr txBox="1"/>
          <p:nvPr/>
        </p:nvSpPr>
        <p:spPr>
          <a:xfrm>
            <a:off x="55318" y="337297"/>
            <a:ext cx="146868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Symbols © </a:t>
            </a:r>
            <a:r>
              <a:rPr lang="en-US" sz="800" dirty="0" err="1"/>
              <a:t>Widgit</a:t>
            </a:r>
            <a:r>
              <a:rPr lang="en-US" sz="800" dirty="0"/>
              <a:t> 2020</a:t>
            </a:r>
          </a:p>
        </p:txBody>
      </p:sp>
    </p:spTree>
    <p:extLst>
      <p:ext uri="{BB962C8B-B14F-4D97-AF65-F5344CB8AC3E}">
        <p14:creationId xmlns:p14="http://schemas.microsoft.com/office/powerpoint/2010/main" val="18664162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51D99BDB-8999-D046-BE84-D1F1C7A10D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1308092" y="1550895"/>
            <a:ext cx="9088704" cy="6042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2513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37AE8CD0-E233-7F41-8BDF-E1FC9063BF6E}" vid="{A311C52B-7B24-C94A-9213-9607DF31B3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</TotalTime>
  <Words>498</Words>
  <Application>Microsoft Macintosh PowerPoint</Application>
  <PresentationFormat>On-screen Show (4:3)</PresentationFormat>
  <Paragraphs>45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Lynn McCann</dc:creator>
  <cp:lastModifiedBy>Lynn McCann</cp:lastModifiedBy>
  <cp:revision>6</cp:revision>
  <dcterms:created xsi:type="dcterms:W3CDTF">2021-01-09T18:26:52Z</dcterms:created>
  <dcterms:modified xsi:type="dcterms:W3CDTF">2021-01-09T20:01:22Z</dcterms:modified>
</cp:coreProperties>
</file>